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ADB5-FF08-4BD0-AD34-41EC767A6FF8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011A-9E5C-4FDA-B838-EEF7EF0DCA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C4AB-5B40-4CBC-BA8A-7DB8343CA3F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24E5-6EC3-420E-97ED-726B74CD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Let’s Collaborate!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For the Santa Ana Students of </a:t>
            </a:r>
          </a:p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baseline="30000" dirty="0" smtClean="0">
                <a:solidFill>
                  <a:srgbClr val="7030A0"/>
                </a:solidFill>
                <a:latin typeface="Comic Sans MS" pitchFamily="66" charset="0"/>
              </a:rPr>
              <a:t>st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Grade!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</a:t>
            </a:r>
            <a:r>
              <a:rPr lang="en-US" sz="3200" dirty="0" smtClean="0"/>
              <a:t>Rock!</a:t>
            </a:r>
            <a:endParaRPr lang="en-US" sz="3200" dirty="0"/>
          </a:p>
        </p:txBody>
      </p:sp>
      <p:pic>
        <p:nvPicPr>
          <p:cNvPr id="5" name="Picture 4" descr="Habit6_SynergizeTogetherIsBetter_colo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1062" y="457200"/>
            <a:ext cx="329593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What do you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600" dirty="0" smtClean="0">
                <a:latin typeface="Comic Sans MS" pitchFamily="66" charset="0"/>
              </a:rPr>
              <a:t>? What do you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162800" cy="4751443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220456" cy="54864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372" y="1295400"/>
            <a:ext cx="7733731" cy="51816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86481"/>
            <a:ext cx="7054024" cy="5290519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24"/>
          <a:stretch>
            <a:fillRect/>
          </a:stretch>
        </p:blipFill>
        <p:spPr>
          <a:xfrm>
            <a:off x="1066800" y="1447800"/>
            <a:ext cx="7162800" cy="499413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9710" y="2667000"/>
            <a:ext cx="4800601" cy="3200400"/>
          </a:xfrm>
          <a:ln w="38100">
            <a:solidFill>
              <a:schemeClr val="tx1"/>
            </a:solidFill>
          </a:ln>
        </p:spPr>
      </p:pic>
      <p:pic>
        <p:nvPicPr>
          <p:cNvPr id="5" name="Content Placeholder 3" descr="teamwork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407854" cy="510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mwork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239000" cy="5239275"/>
          </a:xfr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see</a:t>
            </a:r>
            <a:r>
              <a:rPr lang="en-US" sz="3200" dirty="0" smtClean="0">
                <a:latin typeface="Comic Sans MS" pitchFamily="66" charset="0"/>
              </a:rPr>
              <a:t>?  What do you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hear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85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Let’s Collaborate!</vt:lpstr>
      <vt:lpstr>What do you see? What do you hear?</vt:lpstr>
      <vt:lpstr>What do you see?  What do you hear?</vt:lpstr>
      <vt:lpstr>What do you see?  What do you hear?</vt:lpstr>
      <vt:lpstr>What do you see?  What do you hear?</vt:lpstr>
      <vt:lpstr>What do you see?  What do you hear?</vt:lpstr>
      <vt:lpstr>What do you see?  What do you hear?</vt:lpstr>
      <vt:lpstr>What do you see?  What do you hear?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Collaborate!!!</dc:title>
  <dc:creator>HTross</dc:creator>
  <cp:lastModifiedBy>HTross</cp:lastModifiedBy>
  <cp:revision>12</cp:revision>
  <dcterms:created xsi:type="dcterms:W3CDTF">2012-10-11T20:06:26Z</dcterms:created>
  <dcterms:modified xsi:type="dcterms:W3CDTF">2012-10-11T23:27:37Z</dcterms:modified>
</cp:coreProperties>
</file>